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D76AE-DC0E-4E2E-BBA2-11BB2F279FD0}" v="2" dt="2024-07-08T12:59:35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07" autoAdjust="0"/>
    <p:restoredTop sz="94660"/>
  </p:normalViewPr>
  <p:slideViewPr>
    <p:cSldViewPr snapToGrid="0">
      <p:cViewPr>
        <p:scale>
          <a:sx n="70" d="100"/>
          <a:sy n="70" d="100"/>
        </p:scale>
        <p:origin x="75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424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Phúc Nguyễn" userId="3f3f69eaac3677d0" providerId="LiveId" clId="{9EBD76AE-DC0E-4E2E-BBA2-11BB2F279FD0}"/>
    <pc:docChg chg="custSel modSld modMainMaster">
      <pc:chgData name="Long Phúc Nguyễn" userId="3f3f69eaac3677d0" providerId="LiveId" clId="{9EBD76AE-DC0E-4E2E-BBA2-11BB2F279FD0}" dt="2024-07-08T12:59:48.331" v="41" actId="6549"/>
      <pc:docMkLst>
        <pc:docMk/>
      </pc:docMkLst>
      <pc:sldChg chg="modSp mod">
        <pc:chgData name="Long Phúc Nguyễn" userId="3f3f69eaac3677d0" providerId="LiveId" clId="{9EBD76AE-DC0E-4E2E-BBA2-11BB2F279FD0}" dt="2024-07-08T12:59:48.331" v="41" actId="6549"/>
        <pc:sldMkLst>
          <pc:docMk/>
          <pc:sldMk cId="1061220787" sldId="262"/>
        </pc:sldMkLst>
        <pc:spChg chg="mod">
          <ac:chgData name="Long Phúc Nguyễn" userId="3f3f69eaac3677d0" providerId="LiveId" clId="{9EBD76AE-DC0E-4E2E-BBA2-11BB2F279FD0}" dt="2024-07-08T12:59:48.331" v="41" actId="6549"/>
          <ac:spMkLst>
            <pc:docMk/>
            <pc:sldMk cId="1061220787" sldId="262"/>
            <ac:spMk id="3" creationId="{42A4317F-198B-A705-F84E-EC1F6F7C0251}"/>
          </ac:spMkLst>
        </pc:spChg>
      </pc:sldChg>
      <pc:sldMasterChg chg="modSp">
        <pc:chgData name="Long Phúc Nguyễn" userId="3f3f69eaac3677d0" providerId="LiveId" clId="{9EBD76AE-DC0E-4E2E-BBA2-11BB2F279FD0}" dt="2024-07-08T12:59:35.864" v="40"/>
        <pc:sldMasterMkLst>
          <pc:docMk/>
          <pc:sldMasterMk cId="1915785537" sldId="2147483648"/>
        </pc:sldMasterMkLst>
        <pc:picChg chg="mod">
          <ac:chgData name="Long Phúc Nguyễn" userId="3f3f69eaac3677d0" providerId="LiveId" clId="{9EBD76AE-DC0E-4E2E-BBA2-11BB2F279FD0}" dt="2024-07-08T12:59:35.864" v="40"/>
          <ac:picMkLst>
            <pc:docMk/>
            <pc:sldMasterMk cId="1915785537" sldId="2147483648"/>
            <ac:picMk id="7" creationId="{2DA95E10-A346-B36E-BAB8-C000B9E1250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66F34-1341-4F80-A4E7-F4B84D88EA52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F3B81-A3CE-4E27-B661-E7B137CA4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1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A3947-5EEA-45EA-A80E-25A061B0139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2E67D-358F-43D6-83FF-308D022B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5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5CC89A-1525-31FE-8A15-9E65C4904B8D}"/>
              </a:ext>
            </a:extLst>
          </p:cNvPr>
          <p:cNvGrpSpPr/>
          <p:nvPr userDrawn="1"/>
        </p:nvGrpSpPr>
        <p:grpSpPr>
          <a:xfrm>
            <a:off x="0" y="0"/>
            <a:ext cx="12470838" cy="6883927"/>
            <a:chOff x="0" y="0"/>
            <a:chExt cx="12470838" cy="6883927"/>
          </a:xfrm>
        </p:grpSpPr>
        <p:pic>
          <p:nvPicPr>
            <p:cNvPr id="8" name="Picture 2" descr="line, abstraction, blue, geometry, Abstract, design">
              <a:extLst>
                <a:ext uri="{FF2B5EF4-FFF2-40B4-BE49-F238E27FC236}">
                  <a16:creationId xmlns:a16="http://schemas.microsoft.com/office/drawing/2014/main" id="{4FC438D6-065D-DE9B-9DFD-B4F9426B29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8"/>
            <a:stretch/>
          </p:blipFill>
          <p:spPr bwMode="auto">
            <a:xfrm flipH="1">
              <a:off x="6235419" y="0"/>
              <a:ext cx="6235419" cy="6883927"/>
            </a:xfrm>
            <a:prstGeom prst="rect">
              <a:avLst/>
            </a:prstGeom>
            <a:noFill/>
          </p:spPr>
        </p:pic>
        <p:pic>
          <p:nvPicPr>
            <p:cNvPr id="9" name="Picture 2" descr="line, abstraction, blue, geometry, Abstract, design">
              <a:extLst>
                <a:ext uri="{FF2B5EF4-FFF2-40B4-BE49-F238E27FC236}">
                  <a16:creationId xmlns:a16="http://schemas.microsoft.com/office/drawing/2014/main" id="{64830F44-009B-172A-260D-26F2FDC3F0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37"/>
            <a:stretch/>
          </p:blipFill>
          <p:spPr bwMode="auto">
            <a:xfrm>
              <a:off x="0" y="0"/>
              <a:ext cx="6235419" cy="6858000"/>
            </a:xfrm>
            <a:prstGeom prst="rect">
              <a:avLst/>
            </a:prstGeom>
            <a:noFill/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3768D6-39E4-C425-A691-197563F24861}"/>
              </a:ext>
            </a:extLst>
          </p:cNvPr>
          <p:cNvSpPr txBox="1"/>
          <p:nvPr userDrawn="1"/>
        </p:nvSpPr>
        <p:spPr>
          <a:xfrm>
            <a:off x="1311215" y="1577541"/>
            <a:ext cx="9569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THE 23</a:t>
            </a:r>
            <a:r>
              <a:rPr lang="en-US" sz="2800" b="1" baseline="3000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rd</a:t>
            </a:r>
            <a:r>
              <a:rPr lang="en-US" sz="2800" b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VIETNAM NEUROSURGERY CONFERENCE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1378C-E66F-1BEC-A2BD-226A2C327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0151" y="2889203"/>
            <a:ext cx="6860874" cy="2387600"/>
          </a:xfrm>
        </p:spPr>
        <p:txBody>
          <a:bodyPr anchor="ctr">
            <a:normAutofit/>
          </a:bodyPr>
          <a:lstStyle>
            <a:lvl1pPr algn="ctr">
              <a:defRPr lang="en-US" sz="5400" b="1" kern="120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E4FFF-158F-F8ED-2AB0-5DCEBC3BD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3713" y="2889203"/>
            <a:ext cx="3283789" cy="238760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Presentor</a:t>
            </a:r>
          </a:p>
          <a:p>
            <a:r>
              <a:rPr lang="en-US"/>
              <a:t>Affiliation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17124425-5793-50F2-220F-C6DF84F2AA96}"/>
              </a:ext>
            </a:extLst>
          </p:cNvPr>
          <p:cNvSpPr/>
          <p:nvPr userDrawn="1"/>
        </p:nvSpPr>
        <p:spPr>
          <a:xfrm>
            <a:off x="8076889" y="6349237"/>
            <a:ext cx="3870613" cy="433137"/>
          </a:xfrm>
          <a:prstGeom prst="parallelogram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HO CHI MINH CITY, Dec 6-7th, 2024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EBE95E1C-8FB5-AC70-8DC1-2642ED262B95}"/>
              </a:ext>
            </a:extLst>
          </p:cNvPr>
          <p:cNvSpPr/>
          <p:nvPr userDrawn="1"/>
        </p:nvSpPr>
        <p:spPr>
          <a:xfrm>
            <a:off x="5350621" y="2148440"/>
            <a:ext cx="6504495" cy="433137"/>
          </a:xfrm>
          <a:prstGeom prst="parallelogram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ADVANCES IN MODERN NEUROSURGERY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547437" y="112231"/>
            <a:ext cx="6715435" cy="1426887"/>
            <a:chOff x="1943933" y="0"/>
            <a:chExt cx="7792606" cy="1655763"/>
          </a:xfrm>
        </p:grpSpPr>
        <p:pic>
          <p:nvPicPr>
            <p:cNvPr id="10" name="Content Placeholder 4" descr="A logo of a head with a headphone&#10;&#10;Description automatically generated">
              <a:extLst>
                <a:ext uri="{FF2B5EF4-FFF2-40B4-BE49-F238E27FC236}">
                  <a16:creationId xmlns:a16="http://schemas.microsoft.com/office/drawing/2014/main" id="{FC0049C0-19EE-2B94-5F32-601469A93E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1"/>
            <a:stretch/>
          </p:blipFill>
          <p:spPr>
            <a:xfrm>
              <a:off x="1943933" y="0"/>
              <a:ext cx="3313113" cy="1655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4A75CD-82D9-68D9-4B3C-B874241EB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546634" y="0"/>
              <a:ext cx="2189905" cy="15795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026" y="31699"/>
              <a:ext cx="1585322" cy="158532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9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BA13-75C8-FBE7-43C1-187A4102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22EC4-AE73-9704-A2B0-AFA62875F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E1F3E-A32A-6AD1-0FAF-5543FC6F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805DA-1FF9-4708-95F4-05C7B0BBE0E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988D1-8E61-41A8-2E77-59092DD9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F3BD-D295-3E11-B56E-358A1B2B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11504-2BEE-4BB3-9231-00632EA3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6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19D33-B327-311D-E31F-083DF483D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7EAF0-B261-062B-4070-0A5CB04B7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35882-189C-4491-AA72-119F93C8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805DA-1FF9-4708-95F4-05C7B0BBE0E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1CA7F-F4DA-0770-A35D-1E20D549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F0ED6-8C59-AEF7-3B24-83404C9D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11504-2BEE-4BB3-9231-00632EA3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F403-9864-C38F-8529-838DFB61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8409-00E7-066A-CEBE-A2605A2F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6CDA5-E301-5B5B-035C-64E746DC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805DA-1FF9-4708-95F4-05C7B0BBE0E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99B7C-73FC-1B0B-E9DC-DE6A9DC9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D5B39-2E06-5649-9277-C1CC181A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11504-2BEE-4BB3-9231-00632EA3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FB09-735D-3A55-31C4-B55209B3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237A8-22F3-EEE9-1F3C-219BAEF9D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E8171-10DB-F18D-7245-4317074C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805DA-1FF9-4708-95F4-05C7B0BBE0E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C968B-038C-21F0-52D6-F43204AA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7FCBF-F1FF-EC65-5239-9856EA1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11504-2BEE-4BB3-9231-00632EA3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0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667C-C8CC-09D3-C7B4-29B267BA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D5FA-F467-6FAD-67FD-FFD43B58E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A0B7A-B996-086E-B24B-630824F6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69E6-AFC5-D79C-20BA-66A07993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805DA-1FF9-4708-95F4-05C7B0BBE0E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3BE49-6F13-770F-9FD1-34DA2B11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9EE66-B320-AA3F-EAD1-6980F56B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11504-2BEE-4BB3-9231-00632EA3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1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22B9-7622-34C3-429C-094BBE1F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0B412-A646-8A3B-2AEE-C6B4FCA9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CE0C7-DBD9-5CC3-D35C-4B1F47BA5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79E60-A82F-D4F7-FF47-167C8F456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19EB7-B228-A030-90FC-414B3C4E7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E7DED-1162-B5B4-1B4F-166EF7246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805DA-1FF9-4708-95F4-05C7B0BBE0E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A1AAB-FB6D-182F-3C4E-D14D03B8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FBBDD-183C-D7AA-8DDD-0BACCDDD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11504-2BEE-4BB3-9231-00632EA3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1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B7F9-04A5-A8EA-7284-7E4B6D52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64C09-1539-F8EC-6FB1-710CBEB2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805DA-1FF9-4708-95F4-05C7B0BBE0E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E30CB-EE74-5FF3-2485-FEBCE177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27973-FB97-8478-B6EB-FD1C8658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11504-2BEE-4BB3-9231-00632EA3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ine, abstraction, blue, geometry, Abstract, design">
            <a:extLst>
              <a:ext uri="{FF2B5EF4-FFF2-40B4-BE49-F238E27FC236}">
                <a16:creationId xmlns:a16="http://schemas.microsoft.com/office/drawing/2014/main" id="{B52172E4-A0B5-BA07-81C4-A6BF099FB9C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8"/>
          <a:stretch/>
        </p:blipFill>
        <p:spPr bwMode="auto">
          <a:xfrm flipH="1">
            <a:off x="6235419" y="0"/>
            <a:ext cx="6235419" cy="6883927"/>
          </a:xfrm>
          <a:prstGeom prst="rect">
            <a:avLst/>
          </a:prstGeom>
          <a:noFill/>
        </p:spPr>
      </p:pic>
      <p:pic>
        <p:nvPicPr>
          <p:cNvPr id="6" name="Picture 2" descr="line, abstraction, blue, geometry, Abstract, design">
            <a:extLst>
              <a:ext uri="{FF2B5EF4-FFF2-40B4-BE49-F238E27FC236}">
                <a16:creationId xmlns:a16="http://schemas.microsoft.com/office/drawing/2014/main" id="{020679A9-A8B4-4B26-4BD1-87C9EC7F69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7"/>
          <a:stretch/>
        </p:blipFill>
        <p:spPr bwMode="auto">
          <a:xfrm>
            <a:off x="0" y="0"/>
            <a:ext cx="6235419" cy="68580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4186AE-5892-B5BA-898B-7F6321EA20BE}"/>
              </a:ext>
            </a:extLst>
          </p:cNvPr>
          <p:cNvSpPr txBox="1"/>
          <p:nvPr userDrawn="1"/>
        </p:nvSpPr>
        <p:spPr>
          <a:xfrm>
            <a:off x="163902" y="4244749"/>
            <a:ext cx="12143034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THE 23</a:t>
            </a:r>
            <a:r>
              <a:rPr lang="en-US" sz="3600" b="1" baseline="3000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rd</a:t>
            </a:r>
            <a:r>
              <a:rPr lang="en-US" sz="3600" b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VIETNAM NEUROSURGERY CONFERENCE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2B855A3-8EB3-63F8-722A-5E8A748EAEF7}"/>
              </a:ext>
            </a:extLst>
          </p:cNvPr>
          <p:cNvSpPr/>
          <p:nvPr userDrawn="1"/>
        </p:nvSpPr>
        <p:spPr>
          <a:xfrm>
            <a:off x="5022817" y="5027383"/>
            <a:ext cx="6504495" cy="433137"/>
          </a:xfrm>
          <a:prstGeom prst="parallelogram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ADVANCES IN MODERN NEUROSURGERY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638027" y="1844494"/>
            <a:ext cx="9194784" cy="1953696"/>
            <a:chOff x="1943933" y="0"/>
            <a:chExt cx="7792606" cy="1655763"/>
          </a:xfrm>
        </p:grpSpPr>
        <p:pic>
          <p:nvPicPr>
            <p:cNvPr id="12" name="Content Placeholder 4" descr="A logo of a head with a headphone&#10;&#10;Description automatically generated">
              <a:extLst>
                <a:ext uri="{FF2B5EF4-FFF2-40B4-BE49-F238E27FC236}">
                  <a16:creationId xmlns:a16="http://schemas.microsoft.com/office/drawing/2014/main" id="{FC0049C0-19EE-2B94-5F32-601469A93E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1"/>
            <a:stretch/>
          </p:blipFill>
          <p:spPr>
            <a:xfrm>
              <a:off x="1943933" y="0"/>
              <a:ext cx="3313113" cy="1655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4A75CD-82D9-68D9-4B3C-B874241EB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546634" y="0"/>
              <a:ext cx="2189905" cy="15795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269" y="53726"/>
              <a:ext cx="1548312" cy="154831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90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7EF5-6968-FAB9-3DB3-158BDF61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E747E-CA09-67A9-8C8B-A5A65BD9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B3AC1-3F5B-6D1A-485F-959BCEFF6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E5143-EA29-D791-C17A-8C79B87A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805DA-1FF9-4708-95F4-05C7B0BBE0E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2184B-0EB1-F28E-BC0D-0CE71D9E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F7ED3-B270-991E-D072-B336DC1E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11504-2BEE-4BB3-9231-00632EA3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8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83CA-A9A0-5935-BBEB-1055AA7A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CFE98-8439-BABC-FE69-ABA37C53E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863D0-5EC5-EEDF-8451-F02D0389B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8A803-E7C8-7298-3D50-80955566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D805DA-1FF9-4708-95F4-05C7B0BBE0EA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6F9DD-2B79-CB29-ED24-2F2280E9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25567-5327-980E-3AF6-CE596B88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11504-2BEE-4BB3-9231-00632EA3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0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ine, abstraction, blue, geometry, Abstract, design">
            <a:extLst>
              <a:ext uri="{FF2B5EF4-FFF2-40B4-BE49-F238E27FC236}">
                <a16:creationId xmlns:a16="http://schemas.microsoft.com/office/drawing/2014/main" id="{2DA95E10-A346-B36E-BAB8-C000B9E12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D885BC-1A88-F06F-0715-E58F0D89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15482-F984-9BA4-9111-1177E60B0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0E41249-2A28-3BFA-A14D-44E61EE11453}"/>
              </a:ext>
            </a:extLst>
          </p:cNvPr>
          <p:cNvSpPr/>
          <p:nvPr userDrawn="1"/>
        </p:nvSpPr>
        <p:spPr>
          <a:xfrm>
            <a:off x="7984503" y="6389678"/>
            <a:ext cx="3870613" cy="433137"/>
          </a:xfrm>
          <a:prstGeom prst="parallelogram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HO CHI MINH CITY, Dec 6-7th, 2024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2FBA0D1-FC40-0B61-4EF4-0F437C531ABE}"/>
              </a:ext>
            </a:extLst>
          </p:cNvPr>
          <p:cNvSpPr/>
          <p:nvPr userDrawn="1"/>
        </p:nvSpPr>
        <p:spPr>
          <a:xfrm>
            <a:off x="1480008" y="6239097"/>
            <a:ext cx="6504495" cy="433137"/>
          </a:xfrm>
          <a:prstGeom prst="parallelogram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THE 23rd VIETNAM NEUROSURGERY CONFERENCE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676709" y="152410"/>
            <a:ext cx="2420803" cy="514369"/>
            <a:chOff x="1943933" y="0"/>
            <a:chExt cx="7792606" cy="1655763"/>
          </a:xfrm>
        </p:grpSpPr>
        <p:pic>
          <p:nvPicPr>
            <p:cNvPr id="13" name="Content Placeholder 4" descr="A logo of a head with a headphone&#10;&#10;Description automatically generated">
              <a:extLst>
                <a:ext uri="{FF2B5EF4-FFF2-40B4-BE49-F238E27FC236}">
                  <a16:creationId xmlns:a16="http://schemas.microsoft.com/office/drawing/2014/main" id="{FC0049C0-19EE-2B94-5F32-601469A93E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hq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1"/>
            <a:stretch/>
          </p:blipFill>
          <p:spPr>
            <a:xfrm>
              <a:off x="1943933" y="0"/>
              <a:ext cx="3313113" cy="1655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4A75CD-82D9-68D9-4B3C-B874241EB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7546634" y="0"/>
              <a:ext cx="2189905" cy="15795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769" y="71239"/>
              <a:ext cx="1569237" cy="156923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578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5384040-AE03-904A-7A5F-43FADED01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D7D6248D-8720-E448-29C8-7F82E4D80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C978-7F67-DAFA-2B00-06C85C6D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317F-198B-A705-F84E-EC1F6F7C0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9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Phúc Nguyễn</dc:creator>
  <cp:lastModifiedBy>thevandp@hotmail.com</cp:lastModifiedBy>
  <cp:revision>6</cp:revision>
  <dcterms:created xsi:type="dcterms:W3CDTF">2024-07-08T08:13:50Z</dcterms:created>
  <dcterms:modified xsi:type="dcterms:W3CDTF">2024-07-18T00:53:10Z</dcterms:modified>
</cp:coreProperties>
</file>