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" d="100"/>
          <a:sy n="15" d="100"/>
        </p:scale>
        <p:origin x="28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6A85E-9816-4E02-9381-E270CB18E9A0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96C1-7AAE-4BC8-9872-E4EA7F091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0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60EB1-51CD-4E28-B273-436B6F93B86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7E35F-AB3E-4B95-826B-4C86185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1">
            <a:extLst>
              <a:ext uri="{FF2B5EF4-FFF2-40B4-BE49-F238E27FC236}">
                <a16:creationId xmlns:a16="http://schemas.microsoft.com/office/drawing/2014/main" id="{29CB6AFD-A856-E02E-9E83-BC635592080C}"/>
              </a:ext>
            </a:extLst>
          </p:cNvPr>
          <p:cNvSpPr/>
          <p:nvPr/>
        </p:nvSpPr>
        <p:spPr>
          <a:xfrm>
            <a:off x="878457" y="29386413"/>
            <a:ext cx="13787386" cy="10747496"/>
          </a:xfrm>
          <a:custGeom>
            <a:avLst/>
            <a:gdLst/>
            <a:ahLst/>
            <a:cxnLst/>
            <a:rect l="l" t="t" r="r" b="b"/>
            <a:pathLst>
              <a:path w="6477634" h="6955790">
                <a:moveTo>
                  <a:pt x="6406563" y="0"/>
                </a:moveTo>
                <a:lnTo>
                  <a:pt x="70501" y="0"/>
                </a:lnTo>
                <a:lnTo>
                  <a:pt x="48279" y="3608"/>
                </a:lnTo>
                <a:lnTo>
                  <a:pt x="28934" y="13643"/>
                </a:lnTo>
                <a:lnTo>
                  <a:pt x="13649" y="28920"/>
                </a:lnTo>
                <a:lnTo>
                  <a:pt x="3609" y="48255"/>
                </a:lnTo>
                <a:lnTo>
                  <a:pt x="0" y="70463"/>
                </a:lnTo>
                <a:lnTo>
                  <a:pt x="0" y="6884720"/>
                </a:lnTo>
                <a:lnTo>
                  <a:pt x="13649" y="6926289"/>
                </a:lnTo>
                <a:lnTo>
                  <a:pt x="48279" y="6951611"/>
                </a:lnTo>
                <a:lnTo>
                  <a:pt x="70501" y="6955220"/>
                </a:lnTo>
                <a:lnTo>
                  <a:pt x="6406563" y="6955220"/>
                </a:lnTo>
                <a:lnTo>
                  <a:pt x="6448106" y="6941572"/>
                </a:lnTo>
                <a:lnTo>
                  <a:pt x="6473418" y="6906943"/>
                </a:lnTo>
                <a:lnTo>
                  <a:pt x="6477026" y="6884720"/>
                </a:lnTo>
                <a:lnTo>
                  <a:pt x="6477026" y="70463"/>
                </a:lnTo>
                <a:lnTo>
                  <a:pt x="6463383" y="28920"/>
                </a:lnTo>
                <a:lnTo>
                  <a:pt x="6428771" y="3608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2">
            <a:extLst>
              <a:ext uri="{FF2B5EF4-FFF2-40B4-BE49-F238E27FC236}">
                <a16:creationId xmlns:a16="http://schemas.microsoft.com/office/drawing/2014/main" id="{589E592D-755A-7CB2-62C0-1E99BE453C1C}"/>
              </a:ext>
            </a:extLst>
          </p:cNvPr>
          <p:cNvSpPr/>
          <p:nvPr/>
        </p:nvSpPr>
        <p:spPr>
          <a:xfrm>
            <a:off x="878457" y="9969560"/>
            <a:ext cx="13787386" cy="6808583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63" y="0"/>
                </a:moveTo>
                <a:lnTo>
                  <a:pt x="70501" y="0"/>
                </a:lnTo>
                <a:lnTo>
                  <a:pt x="48279" y="3614"/>
                </a:lnTo>
                <a:lnTo>
                  <a:pt x="28934" y="13664"/>
                </a:lnTo>
                <a:lnTo>
                  <a:pt x="13649" y="28959"/>
                </a:lnTo>
                <a:lnTo>
                  <a:pt x="3609" y="48309"/>
                </a:lnTo>
                <a:lnTo>
                  <a:pt x="0" y="70523"/>
                </a:lnTo>
                <a:lnTo>
                  <a:pt x="0" y="3126922"/>
                </a:lnTo>
                <a:lnTo>
                  <a:pt x="13649" y="3168512"/>
                </a:lnTo>
                <a:lnTo>
                  <a:pt x="48279" y="3193837"/>
                </a:lnTo>
                <a:lnTo>
                  <a:pt x="70501" y="3197446"/>
                </a:lnTo>
                <a:lnTo>
                  <a:pt x="6406563" y="3197446"/>
                </a:lnTo>
                <a:lnTo>
                  <a:pt x="6448106" y="3183798"/>
                </a:lnTo>
                <a:lnTo>
                  <a:pt x="6473418" y="3149159"/>
                </a:lnTo>
                <a:lnTo>
                  <a:pt x="6477026" y="3126922"/>
                </a:lnTo>
                <a:lnTo>
                  <a:pt x="6477026" y="70523"/>
                </a:lnTo>
                <a:lnTo>
                  <a:pt x="6463383" y="28959"/>
                </a:lnTo>
                <a:lnTo>
                  <a:pt x="6428771" y="3614"/>
                </a:lnTo>
                <a:lnTo>
                  <a:pt x="6406563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71499A0C-74D5-E612-4ED5-EF9877474CFB}"/>
              </a:ext>
            </a:extLst>
          </p:cNvPr>
          <p:cNvSpPr/>
          <p:nvPr/>
        </p:nvSpPr>
        <p:spPr>
          <a:xfrm>
            <a:off x="15685470" y="9969560"/>
            <a:ext cx="13761706" cy="9938691"/>
          </a:xfrm>
          <a:custGeom>
            <a:avLst/>
            <a:gdLst/>
            <a:ahLst/>
            <a:cxnLst/>
            <a:rect l="l" t="t" r="r" b="b"/>
            <a:pathLst>
              <a:path w="6465569" h="2585084">
                <a:moveTo>
                  <a:pt x="6394892" y="0"/>
                </a:moveTo>
                <a:lnTo>
                  <a:pt x="70523" y="0"/>
                </a:lnTo>
                <a:lnTo>
                  <a:pt x="48309" y="3614"/>
                </a:lnTo>
                <a:lnTo>
                  <a:pt x="28959" y="13664"/>
                </a:lnTo>
                <a:lnTo>
                  <a:pt x="13664" y="28959"/>
                </a:lnTo>
                <a:lnTo>
                  <a:pt x="3614" y="48309"/>
                </a:lnTo>
                <a:lnTo>
                  <a:pt x="0" y="70523"/>
                </a:lnTo>
                <a:lnTo>
                  <a:pt x="0" y="2514450"/>
                </a:lnTo>
                <a:lnTo>
                  <a:pt x="13664" y="2556040"/>
                </a:lnTo>
                <a:lnTo>
                  <a:pt x="48309" y="2581365"/>
                </a:lnTo>
                <a:lnTo>
                  <a:pt x="70523" y="2584973"/>
                </a:lnTo>
                <a:lnTo>
                  <a:pt x="6394892" y="2584973"/>
                </a:lnTo>
                <a:lnTo>
                  <a:pt x="6436434" y="2571326"/>
                </a:lnTo>
                <a:lnTo>
                  <a:pt x="6461747" y="2536687"/>
                </a:lnTo>
                <a:lnTo>
                  <a:pt x="6465355" y="2514450"/>
                </a:lnTo>
                <a:lnTo>
                  <a:pt x="6465355" y="70523"/>
                </a:lnTo>
                <a:lnTo>
                  <a:pt x="6451712" y="28959"/>
                </a:lnTo>
                <a:lnTo>
                  <a:pt x="6417100" y="3614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5">
            <a:extLst>
              <a:ext uri="{FF2B5EF4-FFF2-40B4-BE49-F238E27FC236}">
                <a16:creationId xmlns:a16="http://schemas.microsoft.com/office/drawing/2014/main" id="{D26644DD-4129-6E20-2CD6-2663D0764AA2}"/>
              </a:ext>
            </a:extLst>
          </p:cNvPr>
          <p:cNvSpPr/>
          <p:nvPr/>
        </p:nvSpPr>
        <p:spPr>
          <a:xfrm>
            <a:off x="904093" y="18099674"/>
            <a:ext cx="13761706" cy="9992034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92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3"/>
                </a:lnTo>
                <a:lnTo>
                  <a:pt x="13664" y="28920"/>
                </a:lnTo>
                <a:lnTo>
                  <a:pt x="3614" y="48255"/>
                </a:lnTo>
                <a:lnTo>
                  <a:pt x="0" y="70463"/>
                </a:lnTo>
                <a:lnTo>
                  <a:pt x="0" y="2990407"/>
                </a:lnTo>
                <a:lnTo>
                  <a:pt x="13664" y="3031996"/>
                </a:lnTo>
                <a:lnTo>
                  <a:pt x="48309" y="3057321"/>
                </a:lnTo>
                <a:lnTo>
                  <a:pt x="70523" y="3060930"/>
                </a:lnTo>
                <a:lnTo>
                  <a:pt x="6394892" y="3060930"/>
                </a:lnTo>
                <a:lnTo>
                  <a:pt x="6436434" y="3047283"/>
                </a:lnTo>
                <a:lnTo>
                  <a:pt x="6461747" y="3012644"/>
                </a:lnTo>
                <a:lnTo>
                  <a:pt x="6465355" y="2990407"/>
                </a:lnTo>
                <a:lnTo>
                  <a:pt x="6465355" y="70463"/>
                </a:lnTo>
                <a:lnTo>
                  <a:pt x="6451712" y="28920"/>
                </a:lnTo>
                <a:lnTo>
                  <a:pt x="6417100" y="3608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6">
            <a:extLst>
              <a:ext uri="{FF2B5EF4-FFF2-40B4-BE49-F238E27FC236}">
                <a16:creationId xmlns:a16="http://schemas.microsoft.com/office/drawing/2014/main" id="{2CF1F80A-03E9-713B-ECA8-104C28B7E052}"/>
              </a:ext>
            </a:extLst>
          </p:cNvPr>
          <p:cNvSpPr/>
          <p:nvPr/>
        </p:nvSpPr>
        <p:spPr>
          <a:xfrm>
            <a:off x="15685470" y="20876698"/>
            <a:ext cx="13761706" cy="13135861"/>
          </a:xfrm>
          <a:custGeom>
            <a:avLst/>
            <a:gdLst/>
            <a:ahLst/>
            <a:cxnLst/>
            <a:rect l="l" t="t" r="r" b="b"/>
            <a:pathLst>
              <a:path w="6465569" h="6169659">
                <a:moveTo>
                  <a:pt x="6394951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7"/>
                </a:lnTo>
                <a:lnTo>
                  <a:pt x="13664" y="28933"/>
                </a:lnTo>
                <a:lnTo>
                  <a:pt x="3614" y="48286"/>
                </a:lnTo>
                <a:lnTo>
                  <a:pt x="0" y="70523"/>
                </a:lnTo>
                <a:lnTo>
                  <a:pt x="0" y="6098724"/>
                </a:lnTo>
                <a:lnTo>
                  <a:pt x="13664" y="6140295"/>
                </a:lnTo>
                <a:lnTo>
                  <a:pt x="48309" y="6165620"/>
                </a:lnTo>
                <a:lnTo>
                  <a:pt x="70523" y="6169230"/>
                </a:lnTo>
                <a:lnTo>
                  <a:pt x="6394951" y="6169230"/>
                </a:lnTo>
                <a:lnTo>
                  <a:pt x="6436515" y="6155580"/>
                </a:lnTo>
                <a:lnTo>
                  <a:pt x="6461860" y="6120948"/>
                </a:lnTo>
                <a:lnTo>
                  <a:pt x="6465474" y="6098724"/>
                </a:lnTo>
                <a:lnTo>
                  <a:pt x="6465474" y="70523"/>
                </a:lnTo>
                <a:lnTo>
                  <a:pt x="6451810" y="28933"/>
                </a:lnTo>
                <a:lnTo>
                  <a:pt x="6417165" y="3608"/>
                </a:lnTo>
                <a:lnTo>
                  <a:pt x="6394951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948CD8A-74C3-1D8A-00C5-5FB0E038F8D1}"/>
              </a:ext>
            </a:extLst>
          </p:cNvPr>
          <p:cNvSpPr txBox="1"/>
          <p:nvPr/>
        </p:nvSpPr>
        <p:spPr>
          <a:xfrm>
            <a:off x="1232891" y="11107964"/>
            <a:ext cx="12972388" cy="220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Describe the topic, unresolved issues that the current research will address</a:t>
            </a:r>
          </a:p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Provides an overview of the research that is to be described in greater detail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F1BD49C-23B1-99CC-E37C-83A293D54114}"/>
              </a:ext>
            </a:extLst>
          </p:cNvPr>
          <p:cNvSpPr txBox="1"/>
          <p:nvPr/>
        </p:nvSpPr>
        <p:spPr>
          <a:xfrm>
            <a:off x="1233066" y="30417839"/>
            <a:ext cx="6506468" cy="1092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Description of the analysis procedure that was used</a:t>
            </a:r>
            <a:endParaRPr sz="3600" spc="32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8585DCA-1BFA-C411-D0D2-8C406BE65BBF}"/>
              </a:ext>
            </a:extLst>
          </p:cNvPr>
          <p:cNvSpPr txBox="1"/>
          <p:nvPr/>
        </p:nvSpPr>
        <p:spPr>
          <a:xfrm>
            <a:off x="1232536" y="34332089"/>
            <a:ext cx="13015638" cy="1092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Describes the data that was collected and the results of any statistical tests that were performed.</a:t>
            </a:r>
            <a:endParaRPr sz="3600" spc="32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8DF85EB-5027-BA86-DF68-4E7248FB4AAA}"/>
              </a:ext>
            </a:extLst>
          </p:cNvPr>
          <p:cNvSpPr txBox="1"/>
          <p:nvPr/>
        </p:nvSpPr>
        <p:spPr>
          <a:xfrm>
            <a:off x="1321249" y="19194685"/>
            <a:ext cx="12884030" cy="528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 marR="10814">
              <a:lnSpc>
                <a:spcPts val="4364"/>
              </a:lnSpc>
              <a:tabLst>
                <a:tab pos="3246995" algn="l"/>
                <a:tab pos="5724822" algn="l"/>
                <a:tab pos="6771106" algn="l"/>
                <a:tab pos="9331393" algn="l"/>
                <a:tab pos="11284726" algn="l"/>
              </a:tabLst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Detail how the research was performed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46CA7F6-EC75-3140-5AB5-3F6DD5E7CF36}"/>
              </a:ext>
            </a:extLst>
          </p:cNvPr>
          <p:cNvSpPr txBox="1"/>
          <p:nvPr/>
        </p:nvSpPr>
        <p:spPr>
          <a:xfrm>
            <a:off x="16102443" y="22251307"/>
            <a:ext cx="12935896" cy="1092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Implications of the results findings.  </a:t>
            </a:r>
          </a:p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Limitations and directions for future research</a:t>
            </a:r>
          </a:p>
        </p:txBody>
      </p:sp>
      <p:sp>
        <p:nvSpPr>
          <p:cNvPr id="14" name="object 63">
            <a:extLst>
              <a:ext uri="{FF2B5EF4-FFF2-40B4-BE49-F238E27FC236}">
                <a16:creationId xmlns:a16="http://schemas.microsoft.com/office/drawing/2014/main" id="{59637D21-B0DF-8025-981E-5D9BD5E144B5}"/>
              </a:ext>
            </a:extLst>
          </p:cNvPr>
          <p:cNvSpPr/>
          <p:nvPr/>
        </p:nvSpPr>
        <p:spPr>
          <a:xfrm>
            <a:off x="878457" y="29298759"/>
            <a:ext cx="13787386" cy="10782629"/>
          </a:xfrm>
          <a:custGeom>
            <a:avLst/>
            <a:gdLst/>
            <a:ahLst/>
            <a:cxnLst/>
            <a:rect l="l" t="t" r="r" b="b"/>
            <a:pathLst>
              <a:path w="6477634" h="6955790">
                <a:moveTo>
                  <a:pt x="6406521" y="6955211"/>
                </a:moveTo>
                <a:lnTo>
                  <a:pt x="70502" y="6955211"/>
                </a:lnTo>
                <a:lnTo>
                  <a:pt x="43127" y="6949648"/>
                </a:lnTo>
                <a:lnTo>
                  <a:pt x="20710" y="6934502"/>
                </a:lnTo>
                <a:lnTo>
                  <a:pt x="5563" y="6912086"/>
                </a:lnTo>
                <a:lnTo>
                  <a:pt x="0" y="6884713"/>
                </a:lnTo>
                <a:lnTo>
                  <a:pt x="0" y="70500"/>
                </a:lnTo>
                <a:lnTo>
                  <a:pt x="5563" y="43118"/>
                </a:lnTo>
                <a:lnTo>
                  <a:pt x="20710" y="20702"/>
                </a:lnTo>
                <a:lnTo>
                  <a:pt x="43127" y="5560"/>
                </a:lnTo>
                <a:lnTo>
                  <a:pt x="70502" y="0"/>
                </a:lnTo>
                <a:lnTo>
                  <a:pt x="6406521" y="0"/>
                </a:lnTo>
                <a:lnTo>
                  <a:pt x="6433903" y="5560"/>
                </a:lnTo>
                <a:lnTo>
                  <a:pt x="6456322" y="20702"/>
                </a:lnTo>
                <a:lnTo>
                  <a:pt x="6471469" y="43118"/>
                </a:lnTo>
                <a:lnTo>
                  <a:pt x="6477031" y="70500"/>
                </a:lnTo>
                <a:lnTo>
                  <a:pt x="6477031" y="6884713"/>
                </a:lnTo>
                <a:lnTo>
                  <a:pt x="6471469" y="6912086"/>
                </a:lnTo>
                <a:lnTo>
                  <a:pt x="6456322" y="6934502"/>
                </a:lnTo>
                <a:lnTo>
                  <a:pt x="6433903" y="6949648"/>
                </a:lnTo>
                <a:lnTo>
                  <a:pt x="6406521" y="6955211"/>
                </a:lnTo>
                <a:close/>
              </a:path>
            </a:pathLst>
          </a:custGeom>
          <a:ln w="479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4">
            <a:extLst>
              <a:ext uri="{FF2B5EF4-FFF2-40B4-BE49-F238E27FC236}">
                <a16:creationId xmlns:a16="http://schemas.microsoft.com/office/drawing/2014/main" id="{B71CBE57-5F65-A798-5E95-59483AB3DCFD}"/>
              </a:ext>
            </a:extLst>
          </p:cNvPr>
          <p:cNvSpPr/>
          <p:nvPr/>
        </p:nvSpPr>
        <p:spPr>
          <a:xfrm>
            <a:off x="878463" y="9969660"/>
            <a:ext cx="13787386" cy="6808583"/>
          </a:xfrm>
          <a:custGeom>
            <a:avLst/>
            <a:gdLst/>
            <a:ahLst/>
            <a:cxnLst/>
            <a:rect l="l" t="t" r="r" b="b"/>
            <a:pathLst>
              <a:path w="6477634" h="3197860">
                <a:moveTo>
                  <a:pt x="6406540" y="3197393"/>
                </a:moveTo>
                <a:lnTo>
                  <a:pt x="70496" y="3197393"/>
                </a:lnTo>
                <a:lnTo>
                  <a:pt x="43124" y="3191830"/>
                </a:lnTo>
                <a:lnTo>
                  <a:pt x="20708" y="3176683"/>
                </a:lnTo>
                <a:lnTo>
                  <a:pt x="5562" y="3154262"/>
                </a:lnTo>
                <a:lnTo>
                  <a:pt x="0" y="3126880"/>
                </a:lnTo>
                <a:lnTo>
                  <a:pt x="0" y="70492"/>
                </a:lnTo>
                <a:lnTo>
                  <a:pt x="5562" y="43122"/>
                </a:lnTo>
                <a:lnTo>
                  <a:pt x="20708" y="20707"/>
                </a:lnTo>
                <a:lnTo>
                  <a:pt x="43124" y="5562"/>
                </a:lnTo>
                <a:lnTo>
                  <a:pt x="70496" y="0"/>
                </a:lnTo>
                <a:lnTo>
                  <a:pt x="6406540" y="0"/>
                </a:lnTo>
                <a:lnTo>
                  <a:pt x="6433912" y="5562"/>
                </a:lnTo>
                <a:lnTo>
                  <a:pt x="6456328" y="20707"/>
                </a:lnTo>
                <a:lnTo>
                  <a:pt x="6471473" y="43122"/>
                </a:lnTo>
                <a:lnTo>
                  <a:pt x="6477036" y="70492"/>
                </a:lnTo>
                <a:lnTo>
                  <a:pt x="6477036" y="3126880"/>
                </a:lnTo>
                <a:lnTo>
                  <a:pt x="6471473" y="3154262"/>
                </a:lnTo>
                <a:lnTo>
                  <a:pt x="6456328" y="3176683"/>
                </a:lnTo>
                <a:lnTo>
                  <a:pt x="6433912" y="3191830"/>
                </a:lnTo>
                <a:lnTo>
                  <a:pt x="6406540" y="3197393"/>
                </a:lnTo>
                <a:close/>
              </a:path>
            </a:pathLst>
          </a:custGeom>
          <a:ln w="47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6">
            <a:extLst>
              <a:ext uri="{FF2B5EF4-FFF2-40B4-BE49-F238E27FC236}">
                <a16:creationId xmlns:a16="http://schemas.microsoft.com/office/drawing/2014/main" id="{FF493E48-110C-5A4E-4BB2-21EB09D8D721}"/>
              </a:ext>
            </a:extLst>
          </p:cNvPr>
          <p:cNvSpPr/>
          <p:nvPr/>
        </p:nvSpPr>
        <p:spPr>
          <a:xfrm>
            <a:off x="15685549" y="9927027"/>
            <a:ext cx="13761706" cy="9981309"/>
          </a:xfrm>
          <a:custGeom>
            <a:avLst/>
            <a:gdLst/>
            <a:ahLst/>
            <a:cxnLst/>
            <a:rect l="l" t="t" r="r" b="b"/>
            <a:pathLst>
              <a:path w="6465569" h="2585084">
                <a:moveTo>
                  <a:pt x="6394854" y="2584948"/>
                </a:moveTo>
                <a:lnTo>
                  <a:pt x="70490" y="2584948"/>
                </a:lnTo>
                <a:lnTo>
                  <a:pt x="43121" y="2579385"/>
                </a:lnTo>
                <a:lnTo>
                  <a:pt x="20707" y="2564237"/>
                </a:lnTo>
                <a:lnTo>
                  <a:pt x="5562" y="2541817"/>
                </a:lnTo>
                <a:lnTo>
                  <a:pt x="0" y="2514437"/>
                </a:lnTo>
                <a:lnTo>
                  <a:pt x="0" y="70511"/>
                </a:lnTo>
                <a:lnTo>
                  <a:pt x="5562" y="43131"/>
                </a:lnTo>
                <a:lnTo>
                  <a:pt x="20707" y="20711"/>
                </a:lnTo>
                <a:lnTo>
                  <a:pt x="43121" y="5563"/>
                </a:lnTo>
                <a:lnTo>
                  <a:pt x="70490" y="0"/>
                </a:lnTo>
                <a:lnTo>
                  <a:pt x="6394854" y="0"/>
                </a:lnTo>
                <a:lnTo>
                  <a:pt x="6422233" y="5563"/>
                </a:lnTo>
                <a:lnTo>
                  <a:pt x="6444651" y="20711"/>
                </a:lnTo>
                <a:lnTo>
                  <a:pt x="6459798" y="43131"/>
                </a:lnTo>
                <a:lnTo>
                  <a:pt x="6465361" y="70511"/>
                </a:lnTo>
                <a:lnTo>
                  <a:pt x="6465361" y="2514437"/>
                </a:lnTo>
                <a:lnTo>
                  <a:pt x="6459798" y="2541817"/>
                </a:lnTo>
                <a:lnTo>
                  <a:pt x="6444651" y="2564237"/>
                </a:lnTo>
                <a:lnTo>
                  <a:pt x="6422233" y="2579385"/>
                </a:lnTo>
                <a:lnTo>
                  <a:pt x="6394854" y="2584948"/>
                </a:lnTo>
                <a:close/>
              </a:path>
            </a:pathLst>
          </a:custGeom>
          <a:ln w="47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7">
            <a:extLst>
              <a:ext uri="{FF2B5EF4-FFF2-40B4-BE49-F238E27FC236}">
                <a16:creationId xmlns:a16="http://schemas.microsoft.com/office/drawing/2014/main" id="{0E2E491C-0F62-BE84-CF9F-E01A1528D908}"/>
              </a:ext>
            </a:extLst>
          </p:cNvPr>
          <p:cNvSpPr/>
          <p:nvPr/>
        </p:nvSpPr>
        <p:spPr>
          <a:xfrm>
            <a:off x="904136" y="18099569"/>
            <a:ext cx="13761706" cy="9981309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38" y="3060944"/>
                </a:moveTo>
                <a:lnTo>
                  <a:pt x="70493" y="3060944"/>
                </a:lnTo>
                <a:lnTo>
                  <a:pt x="43123" y="3055381"/>
                </a:lnTo>
                <a:lnTo>
                  <a:pt x="20708" y="3040235"/>
                </a:lnTo>
                <a:lnTo>
                  <a:pt x="5562" y="3017820"/>
                </a:lnTo>
                <a:lnTo>
                  <a:pt x="0" y="2990450"/>
                </a:lnTo>
                <a:lnTo>
                  <a:pt x="0" y="70494"/>
                </a:lnTo>
                <a:lnTo>
                  <a:pt x="5562" y="43124"/>
                </a:lnTo>
                <a:lnTo>
                  <a:pt x="20708" y="20709"/>
                </a:lnTo>
                <a:lnTo>
                  <a:pt x="43123" y="5562"/>
                </a:lnTo>
                <a:lnTo>
                  <a:pt x="70493" y="0"/>
                </a:lnTo>
                <a:lnTo>
                  <a:pt x="6394838" y="0"/>
                </a:lnTo>
                <a:lnTo>
                  <a:pt x="6422219" y="5562"/>
                </a:lnTo>
                <a:lnTo>
                  <a:pt x="6444640" y="20709"/>
                </a:lnTo>
                <a:lnTo>
                  <a:pt x="6459788" y="43124"/>
                </a:lnTo>
                <a:lnTo>
                  <a:pt x="6465351" y="70494"/>
                </a:lnTo>
                <a:lnTo>
                  <a:pt x="6465351" y="2990450"/>
                </a:lnTo>
                <a:lnTo>
                  <a:pt x="6459788" y="3017820"/>
                </a:lnTo>
                <a:lnTo>
                  <a:pt x="6444640" y="3040235"/>
                </a:lnTo>
                <a:lnTo>
                  <a:pt x="6422219" y="3055381"/>
                </a:lnTo>
                <a:lnTo>
                  <a:pt x="6394838" y="3060944"/>
                </a:lnTo>
                <a:close/>
              </a:path>
            </a:pathLst>
          </a:custGeom>
          <a:ln w="477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28742616-D4C9-125C-CF11-7BA20BA84903}"/>
              </a:ext>
            </a:extLst>
          </p:cNvPr>
          <p:cNvSpPr/>
          <p:nvPr/>
        </p:nvSpPr>
        <p:spPr>
          <a:xfrm>
            <a:off x="15685523" y="20840737"/>
            <a:ext cx="13761706" cy="13135861"/>
          </a:xfrm>
          <a:custGeom>
            <a:avLst/>
            <a:gdLst/>
            <a:ahLst/>
            <a:cxnLst/>
            <a:rect l="l" t="t" r="r" b="b"/>
            <a:pathLst>
              <a:path w="6465569" h="6169659">
                <a:moveTo>
                  <a:pt x="6394919" y="6169219"/>
                </a:moveTo>
                <a:lnTo>
                  <a:pt x="70518" y="6169219"/>
                </a:lnTo>
                <a:lnTo>
                  <a:pt x="43136" y="6163656"/>
                </a:lnTo>
                <a:lnTo>
                  <a:pt x="20713" y="6148510"/>
                </a:lnTo>
                <a:lnTo>
                  <a:pt x="5563" y="6126093"/>
                </a:lnTo>
                <a:lnTo>
                  <a:pt x="0" y="6098719"/>
                </a:lnTo>
                <a:lnTo>
                  <a:pt x="0" y="70499"/>
                </a:lnTo>
                <a:lnTo>
                  <a:pt x="5563" y="43126"/>
                </a:lnTo>
                <a:lnTo>
                  <a:pt x="20713" y="20709"/>
                </a:lnTo>
                <a:lnTo>
                  <a:pt x="43136" y="5562"/>
                </a:lnTo>
                <a:lnTo>
                  <a:pt x="70518" y="0"/>
                </a:lnTo>
                <a:lnTo>
                  <a:pt x="6394919" y="0"/>
                </a:lnTo>
                <a:lnTo>
                  <a:pt x="6422301" y="5562"/>
                </a:lnTo>
                <a:lnTo>
                  <a:pt x="6444724" y="20709"/>
                </a:lnTo>
                <a:lnTo>
                  <a:pt x="6459874" y="43126"/>
                </a:lnTo>
                <a:lnTo>
                  <a:pt x="6465437" y="70499"/>
                </a:lnTo>
                <a:lnTo>
                  <a:pt x="6465437" y="6098719"/>
                </a:lnTo>
                <a:lnTo>
                  <a:pt x="6459874" y="6126093"/>
                </a:lnTo>
                <a:lnTo>
                  <a:pt x="6444724" y="6148510"/>
                </a:lnTo>
                <a:lnTo>
                  <a:pt x="6422301" y="6163656"/>
                </a:lnTo>
                <a:lnTo>
                  <a:pt x="6394919" y="6169219"/>
                </a:lnTo>
                <a:close/>
              </a:path>
            </a:pathLst>
          </a:custGeom>
          <a:ln w="47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8">
            <a:extLst>
              <a:ext uri="{FF2B5EF4-FFF2-40B4-BE49-F238E27FC236}">
                <a16:creationId xmlns:a16="http://schemas.microsoft.com/office/drawing/2014/main" id="{4D368FAD-9015-1362-FFBC-336D7B18120B}"/>
              </a:ext>
            </a:extLst>
          </p:cNvPr>
          <p:cNvSpPr/>
          <p:nvPr/>
        </p:nvSpPr>
        <p:spPr>
          <a:xfrm>
            <a:off x="1297076" y="9622226"/>
            <a:ext cx="13368767" cy="94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9">
            <a:extLst>
              <a:ext uri="{FF2B5EF4-FFF2-40B4-BE49-F238E27FC236}">
                <a16:creationId xmlns:a16="http://schemas.microsoft.com/office/drawing/2014/main" id="{70C8BC2B-21D1-F151-8D2A-2C4324AB80D4}"/>
              </a:ext>
            </a:extLst>
          </p:cNvPr>
          <p:cNvSpPr/>
          <p:nvPr/>
        </p:nvSpPr>
        <p:spPr>
          <a:xfrm>
            <a:off x="648670" y="9047989"/>
            <a:ext cx="1785227" cy="178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0">
            <a:extLst>
              <a:ext uri="{FF2B5EF4-FFF2-40B4-BE49-F238E27FC236}">
                <a16:creationId xmlns:a16="http://schemas.microsoft.com/office/drawing/2014/main" id="{702CE8B0-783C-5CFC-940F-63B45C550DAE}"/>
              </a:ext>
            </a:extLst>
          </p:cNvPr>
          <p:cNvSpPr/>
          <p:nvPr/>
        </p:nvSpPr>
        <p:spPr>
          <a:xfrm>
            <a:off x="1297076" y="17613496"/>
            <a:ext cx="11493905" cy="945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1">
            <a:extLst>
              <a:ext uri="{FF2B5EF4-FFF2-40B4-BE49-F238E27FC236}">
                <a16:creationId xmlns:a16="http://schemas.microsoft.com/office/drawing/2014/main" id="{9DEFE628-CA6A-AC2C-E30B-D9E3C6819ACD}"/>
              </a:ext>
            </a:extLst>
          </p:cNvPr>
          <p:cNvSpPr/>
          <p:nvPr/>
        </p:nvSpPr>
        <p:spPr>
          <a:xfrm>
            <a:off x="648670" y="17039259"/>
            <a:ext cx="1785227" cy="178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2">
            <a:extLst>
              <a:ext uri="{FF2B5EF4-FFF2-40B4-BE49-F238E27FC236}">
                <a16:creationId xmlns:a16="http://schemas.microsoft.com/office/drawing/2014/main" id="{A74FF7C7-E011-517E-A4CB-0D694C04D86B}"/>
              </a:ext>
            </a:extLst>
          </p:cNvPr>
          <p:cNvSpPr/>
          <p:nvPr/>
        </p:nvSpPr>
        <p:spPr>
          <a:xfrm>
            <a:off x="1297076" y="28987038"/>
            <a:ext cx="8438595" cy="945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064A9393-E68E-2CAF-6D5D-A40551DF4328}"/>
              </a:ext>
            </a:extLst>
          </p:cNvPr>
          <p:cNvSpPr/>
          <p:nvPr/>
        </p:nvSpPr>
        <p:spPr>
          <a:xfrm>
            <a:off x="648670" y="28412803"/>
            <a:ext cx="1785227" cy="178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8">
            <a:extLst>
              <a:ext uri="{FF2B5EF4-FFF2-40B4-BE49-F238E27FC236}">
                <a16:creationId xmlns:a16="http://schemas.microsoft.com/office/drawing/2014/main" id="{6D1FFC91-A10C-8C7E-60B0-A4EA943595B4}"/>
              </a:ext>
            </a:extLst>
          </p:cNvPr>
          <p:cNvSpPr/>
          <p:nvPr/>
        </p:nvSpPr>
        <p:spPr>
          <a:xfrm>
            <a:off x="18943607" y="20600823"/>
            <a:ext cx="9986483" cy="94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9">
            <a:extLst>
              <a:ext uri="{FF2B5EF4-FFF2-40B4-BE49-F238E27FC236}">
                <a16:creationId xmlns:a16="http://schemas.microsoft.com/office/drawing/2014/main" id="{778E550F-8977-42C1-8A00-20E6DC91C52F}"/>
              </a:ext>
            </a:extLst>
          </p:cNvPr>
          <p:cNvSpPr/>
          <p:nvPr/>
        </p:nvSpPr>
        <p:spPr>
          <a:xfrm>
            <a:off x="27793324" y="20026584"/>
            <a:ext cx="1785178" cy="1785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2">
            <a:extLst>
              <a:ext uri="{FF2B5EF4-FFF2-40B4-BE49-F238E27FC236}">
                <a16:creationId xmlns:a16="http://schemas.microsoft.com/office/drawing/2014/main" id="{E24D7A4A-ABB2-7D93-28B6-48C71939187A}"/>
              </a:ext>
            </a:extLst>
          </p:cNvPr>
          <p:cNvSpPr txBox="1"/>
          <p:nvPr/>
        </p:nvSpPr>
        <p:spPr>
          <a:xfrm>
            <a:off x="1230225" y="17303122"/>
            <a:ext cx="13435617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>
              <a:tabLst>
                <a:tab pos="1497781" algn="l"/>
              </a:tabLst>
            </a:pPr>
            <a:r>
              <a:rPr sz="7800" b="1" spc="3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7800" b="1" spc="32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900" b="1" spc="21">
                <a:solidFill>
                  <a:srgbClr val="FFFFFF"/>
                </a:solidFill>
                <a:latin typeface="Arial"/>
                <a:cs typeface="Arial"/>
              </a:rPr>
              <a:t>SUBJECTS AND RESEARCH METHODS</a:t>
            </a:r>
          </a:p>
          <a:p>
            <a:pPr marL="27036">
              <a:tabLst>
                <a:tab pos="1497781" algn="l"/>
              </a:tabLst>
            </a:pPr>
            <a:endParaRPr sz="3900">
              <a:latin typeface="Arial"/>
              <a:cs typeface="Arial"/>
            </a:endParaRPr>
          </a:p>
        </p:txBody>
      </p:sp>
      <p:sp>
        <p:nvSpPr>
          <p:cNvPr id="28" name="object 93">
            <a:extLst>
              <a:ext uri="{FF2B5EF4-FFF2-40B4-BE49-F238E27FC236}">
                <a16:creationId xmlns:a16="http://schemas.microsoft.com/office/drawing/2014/main" id="{2FA85E5B-4DE4-087D-2ED1-16002611629F}"/>
              </a:ext>
            </a:extLst>
          </p:cNvPr>
          <p:cNvSpPr txBox="1"/>
          <p:nvPr/>
        </p:nvSpPr>
        <p:spPr>
          <a:xfrm>
            <a:off x="2701033" y="29157160"/>
            <a:ext cx="11964809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lang="en-US" sz="3900" b="1" spc="21">
                <a:solidFill>
                  <a:srgbClr val="FFFFFF"/>
                </a:solidFill>
                <a:latin typeface="Arial"/>
                <a:cs typeface="Arial"/>
              </a:rPr>
              <a:t>RESULT AND DISCUSSION</a:t>
            </a:r>
          </a:p>
        </p:txBody>
      </p:sp>
      <p:sp>
        <p:nvSpPr>
          <p:cNvPr id="29" name="object 94">
            <a:extLst>
              <a:ext uri="{FF2B5EF4-FFF2-40B4-BE49-F238E27FC236}">
                <a16:creationId xmlns:a16="http://schemas.microsoft.com/office/drawing/2014/main" id="{2D169DB6-94EF-7B80-58A3-56C9CEA11DBD}"/>
              </a:ext>
            </a:extLst>
          </p:cNvPr>
          <p:cNvSpPr txBox="1"/>
          <p:nvPr/>
        </p:nvSpPr>
        <p:spPr>
          <a:xfrm>
            <a:off x="1219776" y="28676541"/>
            <a:ext cx="608207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7800" b="1" spc="32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800">
              <a:latin typeface="Arial"/>
              <a:cs typeface="Arial"/>
            </a:endParaRPr>
          </a:p>
        </p:txBody>
      </p:sp>
      <p:sp>
        <p:nvSpPr>
          <p:cNvPr id="30" name="object 97">
            <a:extLst>
              <a:ext uri="{FF2B5EF4-FFF2-40B4-BE49-F238E27FC236}">
                <a16:creationId xmlns:a16="http://schemas.microsoft.com/office/drawing/2014/main" id="{E5D93E02-E0E5-8A36-7ABB-AEFD9CF560DC}"/>
              </a:ext>
            </a:extLst>
          </p:cNvPr>
          <p:cNvSpPr txBox="1"/>
          <p:nvPr/>
        </p:nvSpPr>
        <p:spPr>
          <a:xfrm>
            <a:off x="15794832" y="9992849"/>
            <a:ext cx="13525229" cy="165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The significance of the results</a:t>
            </a:r>
            <a:endParaRPr lang="en-US" sz="5400" spc="32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Describes  how those results address the topic under investigation</a:t>
            </a:r>
          </a:p>
        </p:txBody>
      </p:sp>
      <p:sp>
        <p:nvSpPr>
          <p:cNvPr id="31" name="object 99">
            <a:extLst>
              <a:ext uri="{FF2B5EF4-FFF2-40B4-BE49-F238E27FC236}">
                <a16:creationId xmlns:a16="http://schemas.microsoft.com/office/drawing/2014/main" id="{41B8C379-2BE0-405E-0D06-E511DE89C63E}"/>
              </a:ext>
            </a:extLst>
          </p:cNvPr>
          <p:cNvSpPr txBox="1"/>
          <p:nvPr/>
        </p:nvSpPr>
        <p:spPr>
          <a:xfrm>
            <a:off x="1197700" y="9299163"/>
            <a:ext cx="13254105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>
              <a:tabLst>
                <a:tab pos="1520762" algn="l"/>
              </a:tabLst>
            </a:pPr>
            <a:r>
              <a:rPr lang="en-US" sz="7800" b="1" spc="32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lang="en-US" sz="3900" b="1" spc="1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900" b="1" spc="32">
                <a:solidFill>
                  <a:srgbClr val="FFFFFF"/>
                </a:solidFill>
                <a:latin typeface="Arial"/>
                <a:cs typeface="Arial"/>
              </a:rPr>
              <a:t>INTRODUCTION AND RESEARCH OBJECTIVES</a:t>
            </a:r>
          </a:p>
          <a:p>
            <a:pPr marL="27036">
              <a:tabLst>
                <a:tab pos="1520762" algn="l"/>
              </a:tabLst>
            </a:pPr>
            <a:endParaRPr lang="en-US" sz="3900">
              <a:latin typeface="Arial"/>
              <a:cs typeface="Arial"/>
            </a:endParaRPr>
          </a:p>
        </p:txBody>
      </p:sp>
      <p:sp>
        <p:nvSpPr>
          <p:cNvPr id="32" name="object 100">
            <a:extLst>
              <a:ext uri="{FF2B5EF4-FFF2-40B4-BE49-F238E27FC236}">
                <a16:creationId xmlns:a16="http://schemas.microsoft.com/office/drawing/2014/main" id="{21CE3751-58B6-23C0-CCCE-39CBE438B49A}"/>
              </a:ext>
            </a:extLst>
          </p:cNvPr>
          <p:cNvSpPr/>
          <p:nvPr/>
        </p:nvSpPr>
        <p:spPr>
          <a:xfrm>
            <a:off x="8282126" y="30461496"/>
            <a:ext cx="5075153" cy="3091984"/>
          </a:xfrm>
          <a:custGeom>
            <a:avLst/>
            <a:gdLst/>
            <a:ahLst/>
            <a:cxnLst/>
            <a:rect l="l" t="t" r="r" b="b"/>
            <a:pathLst>
              <a:path w="2384425" h="1452244">
                <a:moveTo>
                  <a:pt x="2383909" y="1428004"/>
                </a:moveTo>
                <a:lnTo>
                  <a:pt x="2383909" y="23960"/>
                </a:lnTo>
                <a:lnTo>
                  <a:pt x="2382019" y="14657"/>
                </a:lnTo>
                <a:lnTo>
                  <a:pt x="2376871" y="7038"/>
                </a:lnTo>
                <a:lnTo>
                  <a:pt x="2369251" y="1890"/>
                </a:lnTo>
                <a:lnTo>
                  <a:pt x="2359943" y="0"/>
                </a:lnTo>
                <a:lnTo>
                  <a:pt x="23965" y="0"/>
                </a:lnTo>
                <a:lnTo>
                  <a:pt x="14658" y="1890"/>
                </a:lnTo>
                <a:lnTo>
                  <a:pt x="7038" y="7038"/>
                </a:lnTo>
                <a:lnTo>
                  <a:pt x="1890" y="14657"/>
                </a:lnTo>
                <a:lnTo>
                  <a:pt x="0" y="23960"/>
                </a:lnTo>
                <a:lnTo>
                  <a:pt x="0" y="1428004"/>
                </a:lnTo>
                <a:lnTo>
                  <a:pt x="1890" y="1437314"/>
                </a:lnTo>
                <a:lnTo>
                  <a:pt x="7038" y="1444936"/>
                </a:lnTo>
                <a:lnTo>
                  <a:pt x="14658" y="1450085"/>
                </a:lnTo>
                <a:lnTo>
                  <a:pt x="23965" y="1451976"/>
                </a:lnTo>
                <a:lnTo>
                  <a:pt x="2359943" y="1451976"/>
                </a:lnTo>
                <a:lnTo>
                  <a:pt x="2369251" y="1450085"/>
                </a:lnTo>
                <a:lnTo>
                  <a:pt x="2376871" y="1444936"/>
                </a:lnTo>
                <a:lnTo>
                  <a:pt x="2382019" y="1437314"/>
                </a:lnTo>
                <a:lnTo>
                  <a:pt x="2383909" y="1428004"/>
                </a:lnTo>
                <a:close/>
              </a:path>
            </a:pathLst>
          </a:custGeom>
          <a:solidFill>
            <a:srgbClr val="D6E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1">
            <a:extLst>
              <a:ext uri="{FF2B5EF4-FFF2-40B4-BE49-F238E27FC236}">
                <a16:creationId xmlns:a16="http://schemas.microsoft.com/office/drawing/2014/main" id="{C520242B-3F8D-8E81-4EFE-FC7858517D19}"/>
              </a:ext>
            </a:extLst>
          </p:cNvPr>
          <p:cNvSpPr/>
          <p:nvPr/>
        </p:nvSpPr>
        <p:spPr>
          <a:xfrm>
            <a:off x="8282126" y="30461496"/>
            <a:ext cx="5075153" cy="3091984"/>
          </a:xfrm>
          <a:custGeom>
            <a:avLst/>
            <a:gdLst/>
            <a:ahLst/>
            <a:cxnLst/>
            <a:rect l="l" t="t" r="r" b="b"/>
            <a:pathLst>
              <a:path w="2384425" h="1452244">
                <a:moveTo>
                  <a:pt x="23965" y="0"/>
                </a:moveTo>
                <a:lnTo>
                  <a:pt x="2359943" y="0"/>
                </a:lnTo>
                <a:lnTo>
                  <a:pt x="2369251" y="1890"/>
                </a:lnTo>
                <a:lnTo>
                  <a:pt x="2376871" y="7038"/>
                </a:lnTo>
                <a:lnTo>
                  <a:pt x="2382019" y="14657"/>
                </a:lnTo>
                <a:lnTo>
                  <a:pt x="2383909" y="23960"/>
                </a:lnTo>
                <a:lnTo>
                  <a:pt x="2383909" y="1428004"/>
                </a:lnTo>
                <a:lnTo>
                  <a:pt x="2382019" y="1437314"/>
                </a:lnTo>
                <a:lnTo>
                  <a:pt x="2376871" y="1444936"/>
                </a:lnTo>
                <a:lnTo>
                  <a:pt x="2369251" y="1450085"/>
                </a:lnTo>
                <a:lnTo>
                  <a:pt x="2359943" y="1451976"/>
                </a:lnTo>
                <a:lnTo>
                  <a:pt x="23965" y="1451976"/>
                </a:lnTo>
                <a:lnTo>
                  <a:pt x="14658" y="1450085"/>
                </a:lnTo>
                <a:lnTo>
                  <a:pt x="7038" y="1444936"/>
                </a:lnTo>
                <a:lnTo>
                  <a:pt x="1890" y="1437314"/>
                </a:lnTo>
                <a:lnTo>
                  <a:pt x="0" y="1428004"/>
                </a:lnTo>
                <a:lnTo>
                  <a:pt x="0" y="23960"/>
                </a:lnTo>
                <a:lnTo>
                  <a:pt x="1890" y="14657"/>
                </a:lnTo>
                <a:lnTo>
                  <a:pt x="7038" y="7038"/>
                </a:lnTo>
                <a:lnTo>
                  <a:pt x="14658" y="1890"/>
                </a:lnTo>
                <a:lnTo>
                  <a:pt x="23965" y="0"/>
                </a:lnTo>
                <a:close/>
              </a:path>
            </a:pathLst>
          </a:custGeom>
          <a:ln w="23999">
            <a:solidFill>
              <a:srgbClr val="004A6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2">
            <a:extLst>
              <a:ext uri="{FF2B5EF4-FFF2-40B4-BE49-F238E27FC236}">
                <a16:creationId xmlns:a16="http://schemas.microsoft.com/office/drawing/2014/main" id="{62460031-AF66-5D34-2FBB-9BBF99A58806}"/>
              </a:ext>
            </a:extLst>
          </p:cNvPr>
          <p:cNvSpPr txBox="1"/>
          <p:nvPr/>
        </p:nvSpPr>
        <p:spPr>
          <a:xfrm>
            <a:off x="9219501" y="31714448"/>
            <a:ext cx="3196468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3100" dirty="0">
                <a:solidFill>
                  <a:srgbClr val="010202"/>
                </a:solidFill>
                <a:latin typeface="Arial"/>
                <a:cs typeface="Arial"/>
              </a:rPr>
              <a:t>graphic goes here</a:t>
            </a:r>
            <a:endParaRPr sz="3100">
              <a:latin typeface="Arial"/>
              <a:cs typeface="Arial"/>
            </a:endParaRPr>
          </a:p>
        </p:txBody>
      </p:sp>
      <p:sp>
        <p:nvSpPr>
          <p:cNvPr id="35" name="object 103">
            <a:extLst>
              <a:ext uri="{FF2B5EF4-FFF2-40B4-BE49-F238E27FC236}">
                <a16:creationId xmlns:a16="http://schemas.microsoft.com/office/drawing/2014/main" id="{2260A28A-FD4A-D3E8-BE32-CDD1697A490A}"/>
              </a:ext>
            </a:extLst>
          </p:cNvPr>
          <p:cNvSpPr txBox="1"/>
          <p:nvPr/>
        </p:nvSpPr>
        <p:spPr>
          <a:xfrm>
            <a:off x="8237535" y="33661610"/>
            <a:ext cx="455344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Caption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graphic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43" dirty="0">
                <a:solidFill>
                  <a:srgbClr val="010202"/>
                </a:solidFill>
                <a:latin typeface="Arial"/>
                <a:cs typeface="Arial"/>
              </a:rPr>
              <a:t>goes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here.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BD538A-0EE8-BB3B-2A6E-E123496DFBB8}"/>
              </a:ext>
            </a:extLst>
          </p:cNvPr>
          <p:cNvSpPr/>
          <p:nvPr/>
        </p:nvSpPr>
        <p:spPr>
          <a:xfrm>
            <a:off x="659606" y="41467776"/>
            <a:ext cx="1513522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36"/>
            <a:r>
              <a:rPr lang="en-US" sz="3400" b="1" spc="43">
                <a:solidFill>
                  <a:srgbClr val="006291"/>
                </a:solidFill>
                <a:latin typeface="Arial"/>
                <a:cs typeface="Arial"/>
              </a:rPr>
              <a:t>Poster number […]</a:t>
            </a:r>
            <a:endParaRPr lang="en-US" sz="3400" dirty="0">
              <a:solidFill>
                <a:srgbClr val="006291"/>
              </a:solidFill>
              <a:latin typeface="Arial"/>
              <a:cs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7936A5-F0B3-B749-2742-0CA71F75F9E3}"/>
              </a:ext>
            </a:extLst>
          </p:cNvPr>
          <p:cNvSpPr/>
          <p:nvPr/>
        </p:nvSpPr>
        <p:spPr>
          <a:xfrm>
            <a:off x="17957006" y="41433764"/>
            <a:ext cx="116300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36" algn="r"/>
            <a:r>
              <a:rPr lang="en-US" sz="3400" b="1" spc="43">
                <a:solidFill>
                  <a:srgbClr val="006291"/>
                </a:solidFill>
                <a:latin typeface="Arial"/>
                <a:cs typeface="Arial"/>
              </a:rPr>
              <a:t> *[Main author contact information: Name. Office. Address. Email. Phone number.]</a:t>
            </a:r>
            <a:endParaRPr lang="en-US" sz="3400" b="1" spc="43" dirty="0" err="1">
              <a:solidFill>
                <a:srgbClr val="006291"/>
              </a:solidFill>
              <a:latin typeface="Arial"/>
              <a:cs typeface="Arial"/>
            </a:endParaRPr>
          </a:p>
        </p:txBody>
      </p:sp>
      <p:sp>
        <p:nvSpPr>
          <p:cNvPr id="38" name="object 96">
            <a:extLst>
              <a:ext uri="{FF2B5EF4-FFF2-40B4-BE49-F238E27FC236}">
                <a16:creationId xmlns:a16="http://schemas.microsoft.com/office/drawing/2014/main" id="{5CB1B569-5FA0-857E-B877-1D74C3346551}"/>
              </a:ext>
            </a:extLst>
          </p:cNvPr>
          <p:cNvSpPr txBox="1"/>
          <p:nvPr/>
        </p:nvSpPr>
        <p:spPr>
          <a:xfrm>
            <a:off x="15671006" y="20330729"/>
            <a:ext cx="13324865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 algn="r">
              <a:tabLst>
                <a:tab pos="3874224" algn="l"/>
              </a:tabLst>
            </a:pPr>
            <a:r>
              <a:rPr lang="en-US" sz="3900" b="1">
                <a:solidFill>
                  <a:srgbClr val="FFFFFF"/>
                </a:solidFill>
                <a:latin typeface="Arial"/>
                <a:cs typeface="Arial"/>
              </a:rPr>
              <a:t>CONCLUSION AND SUGGESTION       </a:t>
            </a:r>
            <a:r>
              <a:rPr lang="en-US" sz="7800" b="1" spc="32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US" sz="7800">
              <a:latin typeface="Arial"/>
              <a:cs typeface="Arial"/>
            </a:endParaRPr>
          </a:p>
        </p:txBody>
      </p:sp>
      <p:sp>
        <p:nvSpPr>
          <p:cNvPr id="39" name="object 104">
            <a:extLst>
              <a:ext uri="{FF2B5EF4-FFF2-40B4-BE49-F238E27FC236}">
                <a16:creationId xmlns:a16="http://schemas.microsoft.com/office/drawing/2014/main" id="{18C6AD7C-5B78-51B8-228D-59BEEA906BBA}"/>
              </a:ext>
            </a:extLst>
          </p:cNvPr>
          <p:cNvSpPr/>
          <p:nvPr/>
        </p:nvSpPr>
        <p:spPr>
          <a:xfrm>
            <a:off x="16175455" y="16520729"/>
            <a:ext cx="13164311" cy="2367321"/>
          </a:xfrm>
          <a:custGeom>
            <a:avLst/>
            <a:gdLst/>
            <a:ahLst/>
            <a:cxnLst/>
            <a:rect l="l" t="t" r="r" b="b"/>
            <a:pathLst>
              <a:path w="6184900" h="1111884">
                <a:moveTo>
                  <a:pt x="6184814" y="1087829"/>
                </a:moveTo>
                <a:lnTo>
                  <a:pt x="6184814" y="23963"/>
                </a:lnTo>
                <a:lnTo>
                  <a:pt x="6182925" y="14657"/>
                </a:lnTo>
                <a:lnTo>
                  <a:pt x="6177780" y="7037"/>
                </a:lnTo>
                <a:lnTo>
                  <a:pt x="6170162" y="1890"/>
                </a:lnTo>
                <a:lnTo>
                  <a:pt x="6160855" y="0"/>
                </a:lnTo>
                <a:lnTo>
                  <a:pt x="23959" y="0"/>
                </a:lnTo>
                <a:lnTo>
                  <a:pt x="14651" y="1890"/>
                </a:lnTo>
                <a:lnTo>
                  <a:pt x="7033" y="7037"/>
                </a:lnTo>
                <a:lnTo>
                  <a:pt x="1889" y="14657"/>
                </a:lnTo>
                <a:lnTo>
                  <a:pt x="0" y="23963"/>
                </a:lnTo>
                <a:lnTo>
                  <a:pt x="0" y="1087829"/>
                </a:lnTo>
                <a:lnTo>
                  <a:pt x="1889" y="1097136"/>
                </a:lnTo>
                <a:lnTo>
                  <a:pt x="7033" y="1104755"/>
                </a:lnTo>
                <a:lnTo>
                  <a:pt x="14651" y="1109903"/>
                </a:lnTo>
                <a:lnTo>
                  <a:pt x="23959" y="1111793"/>
                </a:lnTo>
                <a:lnTo>
                  <a:pt x="6160855" y="1111793"/>
                </a:lnTo>
                <a:lnTo>
                  <a:pt x="6170162" y="1109903"/>
                </a:lnTo>
                <a:lnTo>
                  <a:pt x="6177780" y="1104755"/>
                </a:lnTo>
                <a:lnTo>
                  <a:pt x="6182925" y="1097136"/>
                </a:lnTo>
                <a:lnTo>
                  <a:pt x="6184814" y="1087829"/>
                </a:lnTo>
                <a:close/>
              </a:path>
            </a:pathLst>
          </a:custGeom>
          <a:solidFill>
            <a:srgbClr val="D6E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5">
            <a:extLst>
              <a:ext uri="{FF2B5EF4-FFF2-40B4-BE49-F238E27FC236}">
                <a16:creationId xmlns:a16="http://schemas.microsoft.com/office/drawing/2014/main" id="{282449EE-3325-8008-D49D-A6A25CA8C30C}"/>
              </a:ext>
            </a:extLst>
          </p:cNvPr>
          <p:cNvSpPr/>
          <p:nvPr/>
        </p:nvSpPr>
        <p:spPr>
          <a:xfrm>
            <a:off x="16175455" y="16520729"/>
            <a:ext cx="13164311" cy="2367321"/>
          </a:xfrm>
          <a:custGeom>
            <a:avLst/>
            <a:gdLst/>
            <a:ahLst/>
            <a:cxnLst/>
            <a:rect l="l" t="t" r="r" b="b"/>
            <a:pathLst>
              <a:path w="6184900" h="1111884">
                <a:moveTo>
                  <a:pt x="23959" y="0"/>
                </a:moveTo>
                <a:lnTo>
                  <a:pt x="6160855" y="0"/>
                </a:lnTo>
                <a:lnTo>
                  <a:pt x="6170162" y="1890"/>
                </a:lnTo>
                <a:lnTo>
                  <a:pt x="6177780" y="7037"/>
                </a:lnTo>
                <a:lnTo>
                  <a:pt x="6182925" y="14657"/>
                </a:lnTo>
                <a:lnTo>
                  <a:pt x="6184814" y="23963"/>
                </a:lnTo>
                <a:lnTo>
                  <a:pt x="6184814" y="1087829"/>
                </a:lnTo>
                <a:lnTo>
                  <a:pt x="6182925" y="1097136"/>
                </a:lnTo>
                <a:lnTo>
                  <a:pt x="6177780" y="1104755"/>
                </a:lnTo>
                <a:lnTo>
                  <a:pt x="6170162" y="1109903"/>
                </a:lnTo>
                <a:lnTo>
                  <a:pt x="6160855" y="1111793"/>
                </a:lnTo>
                <a:lnTo>
                  <a:pt x="23959" y="1111793"/>
                </a:lnTo>
                <a:lnTo>
                  <a:pt x="14651" y="1109903"/>
                </a:lnTo>
                <a:lnTo>
                  <a:pt x="7033" y="1104755"/>
                </a:lnTo>
                <a:lnTo>
                  <a:pt x="1889" y="1097136"/>
                </a:lnTo>
                <a:lnTo>
                  <a:pt x="0" y="1087829"/>
                </a:lnTo>
                <a:lnTo>
                  <a:pt x="0" y="23963"/>
                </a:lnTo>
                <a:lnTo>
                  <a:pt x="1889" y="14657"/>
                </a:lnTo>
                <a:lnTo>
                  <a:pt x="7033" y="7037"/>
                </a:lnTo>
                <a:lnTo>
                  <a:pt x="14651" y="1890"/>
                </a:lnTo>
                <a:lnTo>
                  <a:pt x="23959" y="0"/>
                </a:lnTo>
                <a:close/>
              </a:path>
            </a:pathLst>
          </a:custGeom>
          <a:ln w="23866">
            <a:solidFill>
              <a:srgbClr val="004A6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06">
            <a:extLst>
              <a:ext uri="{FF2B5EF4-FFF2-40B4-BE49-F238E27FC236}">
                <a16:creationId xmlns:a16="http://schemas.microsoft.com/office/drawing/2014/main" id="{8D011E99-D49A-45B6-4F16-3DCB4E96799A}"/>
              </a:ext>
            </a:extLst>
          </p:cNvPr>
          <p:cNvSpPr txBox="1"/>
          <p:nvPr/>
        </p:nvSpPr>
        <p:spPr>
          <a:xfrm>
            <a:off x="21153890" y="17411513"/>
            <a:ext cx="3196468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3100" dirty="0">
                <a:solidFill>
                  <a:srgbClr val="010202"/>
                </a:solidFill>
                <a:latin typeface="Arial"/>
                <a:cs typeface="Arial"/>
              </a:rPr>
              <a:t>graphic goes here</a:t>
            </a:r>
            <a:endParaRPr sz="3100">
              <a:latin typeface="Arial"/>
              <a:cs typeface="Arial"/>
            </a:endParaRPr>
          </a:p>
        </p:txBody>
      </p:sp>
      <p:sp>
        <p:nvSpPr>
          <p:cNvPr id="42" name="object 107">
            <a:extLst>
              <a:ext uri="{FF2B5EF4-FFF2-40B4-BE49-F238E27FC236}">
                <a16:creationId xmlns:a16="http://schemas.microsoft.com/office/drawing/2014/main" id="{0AA05A07-4119-E9B0-0C2C-821316BE3C97}"/>
              </a:ext>
            </a:extLst>
          </p:cNvPr>
          <p:cNvSpPr txBox="1"/>
          <p:nvPr/>
        </p:nvSpPr>
        <p:spPr>
          <a:xfrm>
            <a:off x="16128206" y="19056468"/>
            <a:ext cx="455344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Caption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this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graphic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43" dirty="0">
                <a:solidFill>
                  <a:srgbClr val="010202"/>
                </a:solidFill>
                <a:latin typeface="Arial"/>
                <a:cs typeface="Arial"/>
              </a:rPr>
              <a:t>goes</a:t>
            </a:r>
            <a:r>
              <a:rPr sz="2200" spc="21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32" dirty="0">
                <a:solidFill>
                  <a:srgbClr val="010202"/>
                </a:solidFill>
                <a:latin typeface="Arial"/>
                <a:cs typeface="Arial"/>
              </a:rPr>
              <a:t>here.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76">
            <a:extLst>
              <a:ext uri="{FF2B5EF4-FFF2-40B4-BE49-F238E27FC236}">
                <a16:creationId xmlns:a16="http://schemas.microsoft.com/office/drawing/2014/main" id="{14BAC83A-555C-D15C-5E6A-D9168414A280}"/>
              </a:ext>
            </a:extLst>
          </p:cNvPr>
          <p:cNvSpPr/>
          <p:nvPr/>
        </p:nvSpPr>
        <p:spPr>
          <a:xfrm>
            <a:off x="15685470" y="35049243"/>
            <a:ext cx="13761706" cy="5032145"/>
          </a:xfrm>
          <a:custGeom>
            <a:avLst/>
            <a:gdLst/>
            <a:ahLst/>
            <a:cxnLst/>
            <a:rect l="l" t="t" r="r" b="b"/>
            <a:pathLst>
              <a:path w="6465569" h="6169659">
                <a:moveTo>
                  <a:pt x="6394951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7"/>
                </a:lnTo>
                <a:lnTo>
                  <a:pt x="13664" y="28933"/>
                </a:lnTo>
                <a:lnTo>
                  <a:pt x="3614" y="48286"/>
                </a:lnTo>
                <a:lnTo>
                  <a:pt x="0" y="70523"/>
                </a:lnTo>
                <a:lnTo>
                  <a:pt x="0" y="6098724"/>
                </a:lnTo>
                <a:lnTo>
                  <a:pt x="13664" y="6140295"/>
                </a:lnTo>
                <a:lnTo>
                  <a:pt x="48309" y="6165620"/>
                </a:lnTo>
                <a:lnTo>
                  <a:pt x="70523" y="6169230"/>
                </a:lnTo>
                <a:lnTo>
                  <a:pt x="6394951" y="6169230"/>
                </a:lnTo>
                <a:lnTo>
                  <a:pt x="6436515" y="6155580"/>
                </a:lnTo>
                <a:lnTo>
                  <a:pt x="6461860" y="6120948"/>
                </a:lnTo>
                <a:lnTo>
                  <a:pt x="6465474" y="6098724"/>
                </a:lnTo>
                <a:lnTo>
                  <a:pt x="6465474" y="70523"/>
                </a:lnTo>
                <a:lnTo>
                  <a:pt x="6451810" y="28933"/>
                </a:lnTo>
                <a:lnTo>
                  <a:pt x="6417165" y="3608"/>
                </a:lnTo>
                <a:lnTo>
                  <a:pt x="6394951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E5D0FBC1-AA74-89AF-2700-1808FE780F4F}"/>
              </a:ext>
            </a:extLst>
          </p:cNvPr>
          <p:cNvSpPr txBox="1"/>
          <p:nvPr/>
        </p:nvSpPr>
        <p:spPr>
          <a:xfrm>
            <a:off x="16102443" y="36423852"/>
            <a:ext cx="12935896" cy="528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>
              <a:lnSpc>
                <a:spcPts val="4364"/>
              </a:lnSpc>
              <a:buFont typeface="Arial" panose="020B0604020202020204" pitchFamily="34" charset="0"/>
              <a:buChar char="•"/>
            </a:pPr>
            <a:r>
              <a:rPr lang="en-US" sz="3600" spc="32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</a:p>
        </p:txBody>
      </p:sp>
      <p:sp>
        <p:nvSpPr>
          <p:cNvPr id="45" name="object 68">
            <a:extLst>
              <a:ext uri="{FF2B5EF4-FFF2-40B4-BE49-F238E27FC236}">
                <a16:creationId xmlns:a16="http://schemas.microsoft.com/office/drawing/2014/main" id="{DF5E678F-1D23-805E-F06C-DFA33C9B9960}"/>
              </a:ext>
            </a:extLst>
          </p:cNvPr>
          <p:cNvSpPr/>
          <p:nvPr/>
        </p:nvSpPr>
        <p:spPr>
          <a:xfrm>
            <a:off x="15685523" y="35013282"/>
            <a:ext cx="13761706" cy="5032145"/>
          </a:xfrm>
          <a:custGeom>
            <a:avLst/>
            <a:gdLst/>
            <a:ahLst/>
            <a:cxnLst/>
            <a:rect l="l" t="t" r="r" b="b"/>
            <a:pathLst>
              <a:path w="6465569" h="6169659">
                <a:moveTo>
                  <a:pt x="6394919" y="6169219"/>
                </a:moveTo>
                <a:lnTo>
                  <a:pt x="70518" y="6169219"/>
                </a:lnTo>
                <a:lnTo>
                  <a:pt x="43136" y="6163656"/>
                </a:lnTo>
                <a:lnTo>
                  <a:pt x="20713" y="6148510"/>
                </a:lnTo>
                <a:lnTo>
                  <a:pt x="5563" y="6126093"/>
                </a:lnTo>
                <a:lnTo>
                  <a:pt x="0" y="6098719"/>
                </a:lnTo>
                <a:lnTo>
                  <a:pt x="0" y="70499"/>
                </a:lnTo>
                <a:lnTo>
                  <a:pt x="5563" y="43126"/>
                </a:lnTo>
                <a:lnTo>
                  <a:pt x="20713" y="20709"/>
                </a:lnTo>
                <a:lnTo>
                  <a:pt x="43136" y="5562"/>
                </a:lnTo>
                <a:lnTo>
                  <a:pt x="70518" y="0"/>
                </a:lnTo>
                <a:lnTo>
                  <a:pt x="6394919" y="0"/>
                </a:lnTo>
                <a:lnTo>
                  <a:pt x="6422301" y="5562"/>
                </a:lnTo>
                <a:lnTo>
                  <a:pt x="6444724" y="20709"/>
                </a:lnTo>
                <a:lnTo>
                  <a:pt x="6459874" y="43126"/>
                </a:lnTo>
                <a:lnTo>
                  <a:pt x="6465437" y="70499"/>
                </a:lnTo>
                <a:lnTo>
                  <a:pt x="6465437" y="6098719"/>
                </a:lnTo>
                <a:lnTo>
                  <a:pt x="6459874" y="6126093"/>
                </a:lnTo>
                <a:lnTo>
                  <a:pt x="6444724" y="6148510"/>
                </a:lnTo>
                <a:lnTo>
                  <a:pt x="6422301" y="6163656"/>
                </a:lnTo>
                <a:lnTo>
                  <a:pt x="6394919" y="6169219"/>
                </a:lnTo>
                <a:close/>
              </a:path>
            </a:pathLst>
          </a:custGeom>
          <a:ln w="47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8">
            <a:extLst>
              <a:ext uri="{FF2B5EF4-FFF2-40B4-BE49-F238E27FC236}">
                <a16:creationId xmlns:a16="http://schemas.microsoft.com/office/drawing/2014/main" id="{3F756B80-C26D-7E7A-EED4-F133F243B401}"/>
              </a:ext>
            </a:extLst>
          </p:cNvPr>
          <p:cNvSpPr/>
          <p:nvPr/>
        </p:nvSpPr>
        <p:spPr>
          <a:xfrm>
            <a:off x="23693717" y="34773368"/>
            <a:ext cx="5236373" cy="94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9">
            <a:extLst>
              <a:ext uri="{FF2B5EF4-FFF2-40B4-BE49-F238E27FC236}">
                <a16:creationId xmlns:a16="http://schemas.microsoft.com/office/drawing/2014/main" id="{53A6C71A-9133-2973-F97F-1BA5988C2025}"/>
              </a:ext>
            </a:extLst>
          </p:cNvPr>
          <p:cNvSpPr/>
          <p:nvPr/>
        </p:nvSpPr>
        <p:spPr>
          <a:xfrm>
            <a:off x="27793324" y="34199129"/>
            <a:ext cx="1785178" cy="1785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96">
            <a:extLst>
              <a:ext uri="{FF2B5EF4-FFF2-40B4-BE49-F238E27FC236}">
                <a16:creationId xmlns:a16="http://schemas.microsoft.com/office/drawing/2014/main" id="{B92D496E-EB5A-0022-B745-C5CD8E1CD564}"/>
              </a:ext>
            </a:extLst>
          </p:cNvPr>
          <p:cNvSpPr txBox="1"/>
          <p:nvPr/>
        </p:nvSpPr>
        <p:spPr>
          <a:xfrm>
            <a:off x="15671006" y="34503274"/>
            <a:ext cx="13324865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 algn="r">
              <a:tabLst>
                <a:tab pos="3874224" algn="l"/>
              </a:tabLst>
            </a:pPr>
            <a:r>
              <a:rPr lang="en-US" sz="3900" b="1">
                <a:solidFill>
                  <a:srgbClr val="FFFFFF"/>
                </a:solidFill>
                <a:latin typeface="Arial"/>
                <a:cs typeface="Arial"/>
              </a:rPr>
              <a:t>REFERENCES       </a:t>
            </a:r>
            <a:r>
              <a:rPr lang="en-US" sz="7800" b="1" spc="32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en-US" sz="7800">
              <a:latin typeface="Arial"/>
              <a:cs typeface="Arial"/>
            </a:endParaRPr>
          </a:p>
        </p:txBody>
      </p:sp>
      <p:sp>
        <p:nvSpPr>
          <p:cNvPr id="49" name="object 75">
            <a:extLst>
              <a:ext uri="{FF2B5EF4-FFF2-40B4-BE49-F238E27FC236}">
                <a16:creationId xmlns:a16="http://schemas.microsoft.com/office/drawing/2014/main" id="{7B7B9FB1-6938-0A73-1D25-46D2989A7441}"/>
              </a:ext>
            </a:extLst>
          </p:cNvPr>
          <p:cNvSpPr/>
          <p:nvPr/>
        </p:nvSpPr>
        <p:spPr>
          <a:xfrm>
            <a:off x="2612100" y="5592810"/>
            <a:ext cx="26016164" cy="2863444"/>
          </a:xfrm>
          <a:custGeom>
            <a:avLst/>
            <a:gdLst/>
            <a:ahLst/>
            <a:cxnLst/>
            <a:rect l="l" t="t" r="r" b="b"/>
            <a:pathLst>
              <a:path w="6465569" h="3061335">
                <a:moveTo>
                  <a:pt x="6394892" y="0"/>
                </a:moveTo>
                <a:lnTo>
                  <a:pt x="70523" y="0"/>
                </a:lnTo>
                <a:lnTo>
                  <a:pt x="48309" y="3608"/>
                </a:lnTo>
                <a:lnTo>
                  <a:pt x="28959" y="13643"/>
                </a:lnTo>
                <a:lnTo>
                  <a:pt x="13664" y="28920"/>
                </a:lnTo>
                <a:lnTo>
                  <a:pt x="3614" y="48255"/>
                </a:lnTo>
                <a:lnTo>
                  <a:pt x="0" y="70463"/>
                </a:lnTo>
                <a:lnTo>
                  <a:pt x="0" y="2990407"/>
                </a:lnTo>
                <a:lnTo>
                  <a:pt x="13664" y="3031996"/>
                </a:lnTo>
                <a:lnTo>
                  <a:pt x="48309" y="3057321"/>
                </a:lnTo>
                <a:lnTo>
                  <a:pt x="70523" y="3060930"/>
                </a:lnTo>
                <a:lnTo>
                  <a:pt x="6394892" y="3060930"/>
                </a:lnTo>
                <a:lnTo>
                  <a:pt x="6436434" y="3047283"/>
                </a:lnTo>
                <a:lnTo>
                  <a:pt x="6461747" y="3012644"/>
                </a:lnTo>
                <a:lnTo>
                  <a:pt x="6465355" y="2990407"/>
                </a:lnTo>
                <a:lnTo>
                  <a:pt x="6465355" y="70463"/>
                </a:lnTo>
                <a:lnTo>
                  <a:pt x="6451712" y="28920"/>
                </a:lnTo>
                <a:lnTo>
                  <a:pt x="6417100" y="3608"/>
                </a:lnTo>
                <a:lnTo>
                  <a:pt x="6394892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pPr algn="ctr" eaLnBrk="1" hangingPunct="1"/>
            <a:r>
              <a:rPr lang="en-US" altLang="en-US" sz="6600" b="1">
                <a:solidFill>
                  <a:srgbClr val="0062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vi-VN" altLang="en-US" sz="6000" b="1">
              <a:solidFill>
                <a:srgbClr val="0062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vi-VN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6000" baseline="30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vi-VN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6000" baseline="30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6000" baseline="30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6000" baseline="30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[Affiliations], </a:t>
            </a:r>
            <a:r>
              <a:rPr lang="en-US" alt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[Affiliations],…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226232" y="504498"/>
            <a:ext cx="21137197" cy="3372450"/>
            <a:chOff x="1683669" y="859961"/>
            <a:chExt cx="8502594" cy="1356593"/>
          </a:xfrm>
        </p:grpSpPr>
        <p:pic>
          <p:nvPicPr>
            <p:cNvPr id="51" name="Content Placeholder 4" descr="A logo of a head with a headphone&#10;&#10;Description automatically generated">
              <a:extLst>
                <a:ext uri="{FF2B5EF4-FFF2-40B4-BE49-F238E27FC236}">
                  <a16:creationId xmlns:a16="http://schemas.microsoft.com/office/drawing/2014/main" id="{FC0049C0-19EE-2B94-5F32-601469A93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1"/>
            <a:stretch/>
          </p:blipFill>
          <p:spPr>
            <a:xfrm>
              <a:off x="1683669" y="958974"/>
              <a:ext cx="2282362" cy="114063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807" y="883778"/>
              <a:ext cx="3897456" cy="13327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07" y="859961"/>
              <a:ext cx="3914666" cy="1338661"/>
            </a:xfrm>
            <a:prstGeom prst="rect">
              <a:avLst/>
            </a:prstGeom>
          </p:spPr>
        </p:pic>
      </p:grpSp>
      <p:sp>
        <p:nvSpPr>
          <p:cNvPr id="58" name="object 66">
            <a:extLst>
              <a:ext uri="{FF2B5EF4-FFF2-40B4-BE49-F238E27FC236}">
                <a16:creationId xmlns:a16="http://schemas.microsoft.com/office/drawing/2014/main" id="{25308F4D-CB5A-A0D5-0ACE-4B844BEDEDEC}"/>
              </a:ext>
            </a:extLst>
          </p:cNvPr>
          <p:cNvSpPr/>
          <p:nvPr/>
        </p:nvSpPr>
        <p:spPr>
          <a:xfrm>
            <a:off x="2662923" y="4913322"/>
            <a:ext cx="25965341" cy="3803349"/>
          </a:xfrm>
          <a:custGeom>
            <a:avLst/>
            <a:gdLst/>
            <a:ahLst/>
            <a:cxnLst/>
            <a:rect l="l" t="t" r="r" b="b"/>
            <a:pathLst>
              <a:path w="6465569" h="2585084">
                <a:moveTo>
                  <a:pt x="6394854" y="2584948"/>
                </a:moveTo>
                <a:lnTo>
                  <a:pt x="70490" y="2584948"/>
                </a:lnTo>
                <a:lnTo>
                  <a:pt x="43121" y="2579385"/>
                </a:lnTo>
                <a:lnTo>
                  <a:pt x="20707" y="2564237"/>
                </a:lnTo>
                <a:lnTo>
                  <a:pt x="5562" y="2541817"/>
                </a:lnTo>
                <a:lnTo>
                  <a:pt x="0" y="2514437"/>
                </a:lnTo>
                <a:lnTo>
                  <a:pt x="0" y="70511"/>
                </a:lnTo>
                <a:lnTo>
                  <a:pt x="5562" y="43131"/>
                </a:lnTo>
                <a:lnTo>
                  <a:pt x="20707" y="20711"/>
                </a:lnTo>
                <a:lnTo>
                  <a:pt x="43121" y="5563"/>
                </a:lnTo>
                <a:lnTo>
                  <a:pt x="70490" y="0"/>
                </a:lnTo>
                <a:lnTo>
                  <a:pt x="6394854" y="0"/>
                </a:lnTo>
                <a:lnTo>
                  <a:pt x="6422233" y="5563"/>
                </a:lnTo>
                <a:lnTo>
                  <a:pt x="6444651" y="20711"/>
                </a:lnTo>
                <a:lnTo>
                  <a:pt x="6459798" y="43131"/>
                </a:lnTo>
                <a:lnTo>
                  <a:pt x="6465361" y="70511"/>
                </a:lnTo>
                <a:lnTo>
                  <a:pt x="6465361" y="2514437"/>
                </a:lnTo>
                <a:lnTo>
                  <a:pt x="6459798" y="2541817"/>
                </a:lnTo>
                <a:lnTo>
                  <a:pt x="6444651" y="2564237"/>
                </a:lnTo>
                <a:lnTo>
                  <a:pt x="6422233" y="2579385"/>
                </a:lnTo>
                <a:lnTo>
                  <a:pt x="6394854" y="2584948"/>
                </a:lnTo>
                <a:close/>
              </a:path>
            </a:pathLst>
          </a:custGeom>
          <a:ln w="47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4186AE-5892-B5BA-898B-7F6321EA20BE}"/>
              </a:ext>
            </a:extLst>
          </p:cNvPr>
          <p:cNvSpPr txBox="1"/>
          <p:nvPr/>
        </p:nvSpPr>
        <p:spPr>
          <a:xfrm>
            <a:off x="5314823" y="4237072"/>
            <a:ext cx="2128018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034E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23</a:t>
            </a:r>
            <a:r>
              <a:rPr lang="en-US" sz="6000" b="1" cap="none" spc="0" baseline="30000">
                <a:ln w="0"/>
                <a:solidFill>
                  <a:srgbClr val="034E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rd</a:t>
            </a:r>
            <a:r>
              <a:rPr lang="en-US" sz="6000" b="1" cap="none" spc="0">
                <a:ln w="0"/>
                <a:solidFill>
                  <a:srgbClr val="034EA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VIETNAM NEUROSURGERY CONFERENCE</a:t>
            </a:r>
          </a:p>
        </p:txBody>
      </p:sp>
      <p:pic>
        <p:nvPicPr>
          <p:cNvPr id="60" name="Picture 2" descr="line, abstraction, blue, geometry, Abstract, design">
            <a:extLst>
              <a:ext uri="{FF2B5EF4-FFF2-40B4-BE49-F238E27FC236}">
                <a16:creationId xmlns:a16="http://schemas.microsoft.com/office/drawing/2014/main" id="{2DA95E10-A346-B36E-BAB8-C000B9E1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10326" y="5790313"/>
            <a:ext cx="43910191" cy="314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159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Tahoma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Phúc Nguyễn</dc:creator>
  <cp:lastModifiedBy>thevandp@hotmail.com</cp:lastModifiedBy>
  <cp:revision>6</cp:revision>
  <dcterms:created xsi:type="dcterms:W3CDTF">2024-06-25T03:38:57Z</dcterms:created>
  <dcterms:modified xsi:type="dcterms:W3CDTF">2024-07-18T07:17:34Z</dcterms:modified>
</cp:coreProperties>
</file>